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1"/>
            <a:ext cx="838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T.Y.B.Sc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Subject – Analytical 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Chemistry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(CH-505),  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Semester-V</a:t>
            </a:r>
            <a:endParaRPr lang="en-US" sz="3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(CBCS) 2020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Unit –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Spectrometry</a:t>
            </a:r>
          </a:p>
          <a:p>
            <a:pPr algn="ctr"/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24001"/>
            <a:ext cx="8382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Presented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by </a:t>
            </a:r>
          </a:p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Vilas K.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Mahajan</a:t>
            </a:r>
            <a:endParaRPr lang="en-US" sz="3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M.Sc., Ph.D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en-US" sz="3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Department of Chemistry, </a:t>
            </a:r>
          </a:p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KVPS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Kisan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Arts, Commerce and Science College,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Parola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Dist-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Jalgaon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lectromagnetic spectrum&#10;• The wavelength between 400 and 200nm make up the near&#10;ultraviolet region of the spectrum&#10;• Th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With matter&#10;Interaction of electromagnetic radiation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• The nature of the interaction between radiation and&#10;matter may include-&#10;1. absorption&#10;2. emission&#10;3. scattering&#10;• They h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nteraction with matter...&#10;• The effect of electromagnetic radiation on interaction with matter&#10;depends on energy associa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nteraction with matter...&#10;• Microwave radiation is even less energetic than infrared&#10;radiation it can neither induce elec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• When radiation meets matter, the radiation is either&#10;scattered, emitted or absorbed&#10;• so they are of three types&#10;1.absor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cattering spectroscopy…&#10;• Scattering spectroscopy measures certain physical properties by&#10;measuring the amount of light 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7630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mission spectroscopy:&#10;• Atoms or molecules that are excited to high energy levels can&#10;decay to lower levels by emitting r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rinciples of absorption spectroscopy…&#10;Lamberts law:&#10;• It states that when monochromatic light passes through a&#10;transpare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Beer-lamberts law...&#10;• The Beer-Lambert law states that the amount of light&#10;absorbed by a substance dissolved in a fully 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hp\Desktop\vilas ty\bsc-biotech-ii-bat-unit-1-spectroscopy-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Light source…&#10;• The function of the light source is to provide a sufficient of&#10;light&#10;• The light source typically yields a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Xenon flash lamps&#10;• 1)Their range between ( 190nm - 1000 nm)&#10;• 2) Emit both UV and visible wavelengths&#10;• 3) Long life&#10;• 4)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Monochromator&#10;• Monochromator Accepts polychromatic input light from a lamp&#10;and outputs monochromatic light.&#10;• Monochroma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ispersion devices&#10;• Dispersion devices causes a different wavelength of light to be dispersion&#10;at different angles monoch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ilter&#10;• Filters separate different parts of the electromagnetic spectrum by&#10;absorbing or reflecting certain wavelengths a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Absorption cells(Cuvettes)&#10;• A cuvette is a kind of cell (usually a small square tube) sealed at&#10;one end&#10;• made of Plastic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Why should we use quartz cuvettes for&#10;measuring absorbance in the UV range and&#10;plastic cuvettes in the visible range?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Why the cuvettes have two forsted sides?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Types of spectrophotometer&#10;• There are two classes of spectrophotometers:&#10;1.Single beam spectrophotometer&#10;2.double beam sp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Single beam spectophotometer&#10;• The single beam spectrophotometer was the first invented,&#10;• all the light passes through th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vilas ty\bsc-biotech-ii-bat-unit-1-spectroscopy-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89916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What is the difference between colorimeter&#10;and spectrophotometer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Spectroscopy 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pectroscopy 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pectroscopy 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Spectroscopy 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pectroscopy 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pectroscopy 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Spectroscopy 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Spectroscopy 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Spectroscopy 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vilas ty\bsc-biotech-ii-bat-unit-1-spectroscopy-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7630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Spectroscopy 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Spectroscopy 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Spectroscopy 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Spectroscopy 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Spectroscopy 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Spectroscopy 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Spectroscopy 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lectromagnetic radiation&#10;• EM is a form of energy that is all around us&#10;• EM is a form of energy and has both electrical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lectromagnetic radiation&#10;• Electromagnetic radiation is a form of energy and has both&#10;electrical and magnetic characteri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lectomagnetic spectrum&#10;• A short wavelength means that the frequency will be higher&#10;because one cycle can pass in a shor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Various terms...&#10;• Frequency :-&#10;number of waves produced each second (measured in Hz).&#10;• Wavelength (λ) :-&#10;the distance b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lectromagnetic spectrum&#10;• Electromagnetic spectrum ranges from very short wavelenth&#10;(gamma rays) to very long wavelenths(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49</Words>
  <Application>Microsoft Office PowerPoint</Application>
  <PresentationFormat>On-screen Show (4:3)</PresentationFormat>
  <Paragraphs>18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Slide 1</vt:lpstr>
      <vt:lpstr>  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hp</dc:creator>
  <cp:lastModifiedBy>abc</cp:lastModifiedBy>
  <cp:revision>20</cp:revision>
  <dcterms:created xsi:type="dcterms:W3CDTF">2006-08-16T00:00:00Z</dcterms:created>
  <dcterms:modified xsi:type="dcterms:W3CDTF">2021-10-15T08:50:16Z</dcterms:modified>
</cp:coreProperties>
</file>