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0T15:31:50.263" idx="1">
    <p:pos x="7680" y="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xels.com/photo/lotus-flower-blooming-during-daytime-39315/" TargetMode="External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xels.com/photo/lotus-flower-blooming-during-daytime-39315/" TargetMode="External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293F6-3B0D-42C4-AC2F-AB9AA08B4DD9}" type="doc">
      <dgm:prSet loTypeId="urn:microsoft.com/office/officeart/2008/layout/BendingPictureCaption" loCatId="picture" qsTypeId="urn:microsoft.com/office/officeart/2005/8/quickstyle/3d1" qsCatId="3D" csTypeId="urn:microsoft.com/office/officeart/2005/8/colors/accent1_2" csCatId="accent1" phldr="1"/>
      <dgm:spPr/>
    </dgm:pt>
    <dgm:pt modelId="{0B8581EC-1D26-4FB9-8A1E-A2EAE825E688}">
      <dgm:prSet phldrT="[Text]"/>
      <dgm:spPr/>
      <dgm:t>
        <a:bodyPr/>
        <a:lstStyle/>
        <a:p>
          <a:r>
            <a:rPr lang="mr-IN" dirty="0"/>
            <a:t>धन्यवाद </a:t>
          </a:r>
          <a:endParaRPr lang="en-IN" dirty="0"/>
        </a:p>
      </dgm:t>
    </dgm:pt>
    <dgm:pt modelId="{DB728CBB-D974-4E2E-AA1E-4FAE8070EAEE}" type="parTrans" cxnId="{83EAD771-2670-4D7F-A497-87BAD9CFDDBE}">
      <dgm:prSet/>
      <dgm:spPr/>
      <dgm:t>
        <a:bodyPr/>
        <a:lstStyle/>
        <a:p>
          <a:endParaRPr lang="en-IN"/>
        </a:p>
      </dgm:t>
    </dgm:pt>
    <dgm:pt modelId="{C750F98B-F1D8-4F13-9BFE-796CD8BB0CA2}" type="sibTrans" cxnId="{83EAD771-2670-4D7F-A497-87BAD9CFDDBE}">
      <dgm:prSet/>
      <dgm:spPr/>
      <dgm:t>
        <a:bodyPr/>
        <a:lstStyle/>
        <a:p>
          <a:endParaRPr lang="en-IN"/>
        </a:p>
      </dgm:t>
    </dgm:pt>
    <dgm:pt modelId="{9CF129BD-77FC-4C89-995F-C3C27C716834}" type="pres">
      <dgm:prSet presAssocID="{040293F6-3B0D-42C4-AC2F-AB9AA08B4DD9}" presName="diagram" presStyleCnt="0">
        <dgm:presLayoutVars>
          <dgm:dir/>
        </dgm:presLayoutVars>
      </dgm:prSet>
      <dgm:spPr/>
    </dgm:pt>
    <dgm:pt modelId="{CDE16026-95F6-4E53-B755-678322FFFC41}" type="pres">
      <dgm:prSet presAssocID="{0B8581EC-1D26-4FB9-8A1E-A2EAE825E688}" presName="composite" presStyleCnt="0"/>
      <dgm:spPr/>
    </dgm:pt>
    <dgm:pt modelId="{6F7AEFEA-C1B1-4728-89CA-DAF4F579AA2B}" type="pres">
      <dgm:prSet presAssocID="{0B8581EC-1D26-4FB9-8A1E-A2EAE825E688}" presName="Image" presStyleLbl="bgShp" presStyleIdx="0" presStyleCnt="1" custScaleX="147540" custScaleY="1098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FF2B5EF4-FFF2-40B4-BE49-F238E27FC236}">
                <a16:creationId xmlns:a16="http://schemas.microsoft.com/office/drawing/2014/main" id="{DA9163AD-F92E-41DE-95AF-7B2189524A3B}"/>
              </a:ex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B28133D2-000B-4A9F-AEA5-F49D09397654}" type="pres">
      <dgm:prSet presAssocID="{0B8581EC-1D26-4FB9-8A1E-A2EAE825E688}" presName="Parent" presStyleLbl="node0" presStyleIdx="0" presStyleCnt="1" custAng="0" custScaleX="32795" custScaleY="81755" custLinFactY="-100000" custLinFactNeighborX="-21323" custLinFactNeighborY="-173321">
        <dgm:presLayoutVars>
          <dgm:bulletEnabled val="1"/>
        </dgm:presLayoutVars>
      </dgm:prSet>
      <dgm:spPr/>
    </dgm:pt>
  </dgm:ptLst>
  <dgm:cxnLst>
    <dgm:cxn modelId="{05F07923-4619-4121-A8ED-504513A7FD48}" type="presOf" srcId="{0B8581EC-1D26-4FB9-8A1E-A2EAE825E688}" destId="{B28133D2-000B-4A9F-AEA5-F49D09397654}" srcOrd="0" destOrd="0" presId="urn:microsoft.com/office/officeart/2008/layout/BendingPictureCaption"/>
    <dgm:cxn modelId="{83EAD771-2670-4D7F-A497-87BAD9CFDDBE}" srcId="{040293F6-3B0D-42C4-AC2F-AB9AA08B4DD9}" destId="{0B8581EC-1D26-4FB9-8A1E-A2EAE825E688}" srcOrd="0" destOrd="0" parTransId="{DB728CBB-D974-4E2E-AA1E-4FAE8070EAEE}" sibTransId="{C750F98B-F1D8-4F13-9BFE-796CD8BB0CA2}"/>
    <dgm:cxn modelId="{6EFC50BC-5B36-47FB-8A71-A349A469ABE2}" type="presOf" srcId="{040293F6-3B0D-42C4-AC2F-AB9AA08B4DD9}" destId="{9CF129BD-77FC-4C89-995F-C3C27C716834}" srcOrd="0" destOrd="0" presId="urn:microsoft.com/office/officeart/2008/layout/BendingPictureCaption"/>
    <dgm:cxn modelId="{548BB543-6CC3-4CB7-9B91-AF0A7339EA7B}" type="presParOf" srcId="{9CF129BD-77FC-4C89-995F-C3C27C716834}" destId="{CDE16026-95F6-4E53-B755-678322FFFC41}" srcOrd="0" destOrd="0" presId="urn:microsoft.com/office/officeart/2008/layout/BendingPictureCaption"/>
    <dgm:cxn modelId="{B0359ECB-C429-4C46-A56B-AACE5166773B}" type="presParOf" srcId="{CDE16026-95F6-4E53-B755-678322FFFC41}" destId="{6F7AEFEA-C1B1-4728-89CA-DAF4F579AA2B}" srcOrd="0" destOrd="0" presId="urn:microsoft.com/office/officeart/2008/layout/BendingPictureCaption"/>
    <dgm:cxn modelId="{3F6A3FAC-4F80-4D47-868D-EBA8B4166A7B}" type="presParOf" srcId="{CDE16026-95F6-4E53-B755-678322FFFC41}" destId="{B28133D2-000B-4A9F-AEA5-F49D0939765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AEFEA-C1B1-4728-89CA-DAF4F579AA2B}">
      <dsp:nvSpPr>
        <dsp:cNvPr id="0" name=""/>
        <dsp:cNvSpPr/>
      </dsp:nvSpPr>
      <dsp:spPr>
        <a:xfrm>
          <a:off x="10" y="734"/>
          <a:ext cx="12191978" cy="6710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28133D2-000B-4A9F-AEA5-F49D09397654}">
      <dsp:nvSpPr>
        <dsp:cNvPr id="0" name=""/>
        <dsp:cNvSpPr/>
      </dsp:nvSpPr>
      <dsp:spPr>
        <a:xfrm>
          <a:off x="4508913" y="781139"/>
          <a:ext cx="2335227" cy="13990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mr-IN" sz="5000" kern="1200" dirty="0"/>
            <a:t>धन्यवाद </a:t>
          </a:r>
          <a:endParaRPr lang="en-IN" sz="5000" kern="1200" dirty="0"/>
        </a:p>
      </dsp:txBody>
      <dsp:txXfrm>
        <a:off x="4508913" y="781139"/>
        <a:ext cx="2335227" cy="1399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0BD7-C0F9-424D-A74D-8715CD582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C3990-396A-4207-B9A0-FB3291D57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31121-FFB5-421C-97DB-B80A54F4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2C79-24A6-4A75-B9CC-730AEE69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B953E-E071-4249-ADC1-1C87F1FE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57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E1CD-856C-470C-AA5A-CD212A9C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1D2B8-B2EE-4EC9-B019-0A373B755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78A45-BE13-442F-B93C-03FE5CB3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988C4-171E-4441-B4A0-43A4ACB8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EB1F5-6F42-43BB-A663-35669043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34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AC7AA-6295-453A-AEC7-03B877EE6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BB16F-8275-43C6-9820-9E755827B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CF7F-8561-42FA-8C9F-A545442E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0789-A952-4992-9119-46D236CD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226B0-A406-4C3E-A7AE-8E81B963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30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08DD-1C62-4EE8-B918-4A853CCA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ACF8-C0A7-4B89-84C2-39759B27F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1A0BF-366E-4846-9B1F-FC29BE94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94009-F959-4ED8-90FF-EC70A8DC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E5C8-0D2B-45F6-A37C-47AC01D7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93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9DF7-68FE-4819-AA51-2FB77348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00F84-23CA-4A6C-B9DB-618FE4376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06B9E-5335-4DE4-B5EB-4D6FCA8F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72C9B-30D6-468A-83A7-C077587A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4094-DD81-4C13-BE13-F061596A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40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5D7C-EA11-474E-8D79-3B039590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81CF-AA7F-4261-BDFD-C41CAF478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13738-DABA-42D2-B347-0626AE56D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F7E55-163F-4521-9CFD-D2B0D7B4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C628B-D32C-4EBC-9150-5A797D0F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F293B-2804-4796-A0F7-04F49347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12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D615-C056-4C95-BEF4-D7B8DF88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16DC-F321-40B3-8816-3321E694F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8FB69-F9A5-49F8-8ECF-F490D484A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52F94-B05C-4F49-8E04-F47BD3959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FB336-1F9A-4BB6-96CF-3B96EFE8D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2D781-C371-4881-B755-6229C0DA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0B3E6-26B3-41BB-A6FD-18A5B97B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0C1AA-240A-4753-ABF2-16688FD6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44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1943-47B3-46AD-A518-D45F45AF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7C00C-50F0-4BE3-B434-EE5C3475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08E68-7DF3-4D79-84FF-0D74C24B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CE85A-B3EC-43CC-92CE-87BCC514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99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CF51D-5579-4C60-8DE7-BF7DE8F5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D92EE-663D-4CAE-BF0C-EF435D7B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88401-F2DD-4EE1-A614-A6CE8B16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204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36D5-14A7-4C22-8BD4-EC2A53C1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7BFD-8E94-44BD-BA2E-E4A918BA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4A526-E1B1-4F8A-8725-A4A9F884A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B206A-6301-48CE-801C-0F18FE9F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208F7-BBDF-4D86-8776-5C5DA96C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EFBED-771B-4381-88F4-E6B2120B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51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72F7-97F1-4B25-88DB-02835E23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01C29B-9130-4A71-8019-C53D886B9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9107B-2D4E-4926-A1F4-03B25EE5D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E4771-7380-424F-9067-04459799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3C770-8CB9-4A49-B765-B6D189C9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CE3E3-8731-4673-A612-4DF700A7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98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97A6A-723F-456B-9567-4E16E936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7619C-7BB7-4F62-AB1F-8B31DCE57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AC42B-2958-4E70-9551-EC730EC6E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F3AB-9E91-4ECB-9934-3C5EAA1161E7}" type="datetimeFigureOut">
              <a:rPr lang="en-IN" smtClean="0"/>
              <a:pPr/>
              <a:t>12-11-2022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41B9-C5FD-4F19-8316-1627241E3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8FC7C-0977-4296-AD0B-CCFDD95CA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C92B-47B1-449E-9A92-40E8443D1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0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EDD41754-C375-4B70-B9A2-164BEDC50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474342"/>
              </p:ext>
            </p:extLst>
          </p:nvPr>
        </p:nvGraphicFramePr>
        <p:xfrm>
          <a:off x="0" y="-1"/>
          <a:ext cx="12192000" cy="703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2" imgW="5677058" imgH="3192937" progId="PowerPoint.Show.12">
                  <p:embed/>
                </p:oleObj>
              </mc:Choice>
              <mc:Fallback>
                <p:oleObj name="Presentation" r:id="rId2" imgW="5677058" imgH="3192937" progId="PowerPoint.Show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12192000" cy="7038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46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216DE6-ACDD-4D35-A821-2A8DAF4D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mr-IN" sz="2800" dirty="0">
                <a:solidFill>
                  <a:srgbClr val="002060"/>
                </a:solidFill>
              </a:rPr>
              <a:t>प्रथम वर्ष कला. सत्र: दुसरे</a:t>
            </a:r>
            <a:br>
              <a:rPr lang="mr-IN" sz="3600" dirty="0">
                <a:solidFill>
                  <a:srgbClr val="002060"/>
                </a:solidFill>
              </a:rPr>
            </a:br>
            <a:r>
              <a:rPr lang="mr-IN" sz="3600" dirty="0">
                <a:solidFill>
                  <a:srgbClr val="002060"/>
                </a:solidFill>
              </a:rPr>
              <a:t>विषय: राज्यशास्त्र </a:t>
            </a:r>
            <a:br>
              <a:rPr lang="mr-IN" sz="3600" dirty="0">
                <a:solidFill>
                  <a:srgbClr val="002060"/>
                </a:solidFill>
              </a:rPr>
            </a:br>
            <a:r>
              <a:rPr lang="mr-IN" sz="3600" dirty="0">
                <a:solidFill>
                  <a:srgbClr val="002060"/>
                </a:solidFill>
              </a:rPr>
              <a:t>भारताचे शासन 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8E9DD4-1482-43E3-BEA3-6303D6259271}"/>
              </a:ext>
            </a:extLst>
          </p:cNvPr>
          <p:cNvSpPr/>
          <p:nvPr/>
        </p:nvSpPr>
        <p:spPr>
          <a:xfrm>
            <a:off x="5659178" y="2956110"/>
            <a:ext cx="3909692" cy="2186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सादरकर्ते </a:t>
            </a:r>
          </a:p>
          <a:p>
            <a:pPr algn="ctr"/>
            <a:r>
              <a:rPr lang="mr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सहा. प्रा. शशिकांत पाटील </a:t>
            </a:r>
          </a:p>
          <a:p>
            <a:pPr algn="ctr"/>
            <a:r>
              <a:rPr lang="mr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दि.२४ / १२ /२०१९ </a:t>
            </a:r>
            <a:endParaRPr lang="en-I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Content Placeholder 13" descr="kxpm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757" y="2467154"/>
            <a:ext cx="3558771" cy="3062378"/>
          </a:xfrm>
        </p:spPr>
      </p:pic>
    </p:spTree>
    <p:extLst>
      <p:ext uri="{BB962C8B-B14F-4D97-AF65-F5344CB8AC3E}">
        <p14:creationId xmlns:p14="http://schemas.microsoft.com/office/powerpoint/2010/main" val="58116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0DED-C81B-4CCE-A4E4-04311688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sz="2800" dirty="0"/>
              <a:t>घटक०२ :  भारताचे कायदेमंडळ</a:t>
            </a:r>
            <a:r>
              <a:rPr lang="mr-IN" dirty="0"/>
              <a:t> </a:t>
            </a:r>
            <a:br>
              <a:rPr lang="mr-IN" dirty="0"/>
            </a:br>
            <a:r>
              <a:rPr lang="mr-IN" sz="4000" dirty="0"/>
              <a:t>उपघटक	 </a:t>
            </a:r>
            <a:r>
              <a:rPr lang="mr-IN" sz="4000"/>
              <a:t>: लोकसभेची रचना  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74AD5-DB43-4896-923D-9F950AE7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१) तरतूद </a:t>
            </a:r>
          </a:p>
          <a:p>
            <a:r>
              <a:rPr lang="mr-IN" dirty="0"/>
              <a:t>२) सदस्य संख्या </a:t>
            </a:r>
          </a:p>
          <a:p>
            <a:r>
              <a:rPr lang="mr-IN" dirty="0"/>
              <a:t>३) पात्रता </a:t>
            </a:r>
          </a:p>
          <a:p>
            <a:r>
              <a:rPr lang="mr-IN" dirty="0"/>
              <a:t>४) कार्यकाल </a:t>
            </a:r>
          </a:p>
          <a:p>
            <a:r>
              <a:rPr lang="mr-IN" dirty="0"/>
              <a:t>५) सभागृह पदाधिकारी </a:t>
            </a:r>
          </a:p>
          <a:p>
            <a:r>
              <a:rPr lang="mr-IN" dirty="0"/>
              <a:t>६) कार्य व अधिकार </a:t>
            </a:r>
          </a:p>
          <a:p>
            <a:r>
              <a:rPr lang="mr-IN" dirty="0"/>
              <a:t>७) अधिवेशन </a:t>
            </a:r>
          </a:p>
          <a:p>
            <a:r>
              <a:rPr lang="mr-IN" dirty="0"/>
              <a:t>८) धन विधेयकाबाबत अधिकार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25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B44FB7-FB04-4196-969D-21A05D774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10741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49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70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Presentation</vt:lpstr>
      <vt:lpstr>PowerPoint Presentation</vt:lpstr>
      <vt:lpstr>प्रथम वर्ष कला. सत्र: दुसरे विषय: राज्यशास्त्र  भारताचे शासन </vt:lpstr>
      <vt:lpstr>घटक०२ :  भारताचे कायदेमंडळ  उपघटक  : लोकसभेची रचना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2022-08-20T09:40:50Z</dcterms:created>
  <dcterms:modified xsi:type="dcterms:W3CDTF">2022-11-12T08:49:32Z</dcterms:modified>
</cp:coreProperties>
</file>