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5D0BBD3-E817-4AF3-805D-2FF3EDE69BE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CC91AA-48D1-4E64-B61F-11A83EE96A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5728"/>
            <a:ext cx="8458200" cy="2286016"/>
          </a:xfrm>
        </p:spPr>
        <p:txBody>
          <a:bodyPr>
            <a:normAutofit/>
          </a:bodyPr>
          <a:lstStyle/>
          <a:p>
            <a:endParaRPr lang="mr-IN" dirty="0" smtClean="0"/>
          </a:p>
          <a:p>
            <a:pPr algn="ctr"/>
            <a:r>
              <a:rPr lang="mr-IN" dirty="0" smtClean="0"/>
              <a:t>कबचौ उमवि जळगाव संलग्नित </a:t>
            </a:r>
            <a:endParaRPr lang="mr-IN" dirty="0" smtClean="0"/>
          </a:p>
          <a:p>
            <a:pPr algn="ctr"/>
            <a:r>
              <a:rPr lang="mr-IN" sz="3100" dirty="0" smtClean="0"/>
              <a:t>किसान कला, वाणिज्य व विज्ञान महाविद्यालय पारोळा जि. जळगाव </a:t>
            </a:r>
            <a:endParaRPr lang="en-US" sz="3100" dirty="0"/>
          </a:p>
        </p:txBody>
      </p:sp>
      <p:pic>
        <p:nvPicPr>
          <p:cNvPr id="4" name="Picture 3" descr="IMG-20211003-WA00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2928934"/>
            <a:ext cx="4500594" cy="32147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686800" cy="2786082"/>
          </a:xfrm>
        </p:spPr>
        <p:txBody>
          <a:bodyPr>
            <a:normAutofit fontScale="90000"/>
          </a:bodyPr>
          <a:lstStyle/>
          <a:p>
            <a:pPr algn="ctr"/>
            <a:r>
              <a:rPr lang="mr-IN" sz="3100" dirty="0" smtClean="0"/>
              <a:t>द्वितीय वर्ष कला सत्र चौथे</a:t>
            </a:r>
            <a:r>
              <a:rPr lang="mr-IN" sz="2800" dirty="0" smtClean="0"/>
              <a:t/>
            </a:r>
            <a:br>
              <a:rPr lang="mr-IN" sz="2800" dirty="0" smtClean="0"/>
            </a:br>
            <a:r>
              <a:rPr lang="mr-IN" sz="2800" dirty="0" smtClean="0"/>
              <a:t/>
            </a:r>
            <a:br>
              <a:rPr lang="mr-IN" sz="2800" dirty="0" smtClean="0"/>
            </a:br>
            <a:r>
              <a:rPr lang="mr-IN" sz="4400" dirty="0" smtClean="0"/>
              <a:t>विषय: राज्यशास्त्र </a:t>
            </a:r>
            <a:br>
              <a:rPr lang="mr-IN" sz="4400" dirty="0" smtClean="0"/>
            </a:br>
            <a:r>
              <a:rPr lang="mr-IN" sz="4000" dirty="0" smtClean="0"/>
              <a:t>महाराष्ट्रातील स्थानिक आणि जिल्हा प्रशासन </a:t>
            </a:r>
            <a:r>
              <a:rPr lang="mr-IN" sz="4400" dirty="0" smtClean="0"/>
              <a:t/>
            </a:r>
            <a:br>
              <a:rPr lang="mr-IN" sz="4400" dirty="0" smtClean="0"/>
            </a:br>
            <a:r>
              <a:rPr lang="en-US" sz="4400" dirty="0" smtClean="0"/>
              <a:t>DSC-1D</a:t>
            </a:r>
            <a:br>
              <a:rPr lang="en-US" sz="4400" dirty="0" smtClean="0"/>
            </a:br>
            <a:r>
              <a:rPr lang="mr-IN" sz="4400" dirty="0" smtClean="0"/>
              <a:t>					</a:t>
            </a:r>
            <a:br>
              <a:rPr lang="mr-IN" sz="4400" dirty="0" smtClean="0"/>
            </a:br>
            <a:r>
              <a:rPr lang="mr-IN" sz="4400" dirty="0" smtClean="0"/>
              <a:t>	</a:t>
            </a:r>
            <a:r>
              <a:rPr lang="mr-IN" sz="4400" dirty="0" smtClean="0"/>
              <a:t>				</a:t>
            </a:r>
            <a:r>
              <a:rPr lang="mr-IN" sz="2700" dirty="0" smtClean="0"/>
              <a:t>दि. ०६/१२/२०१९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929066"/>
            <a:ext cx="8686800" cy="2151059"/>
          </a:xfrm>
        </p:spPr>
        <p:txBody>
          <a:bodyPr>
            <a:normAutofit/>
          </a:bodyPr>
          <a:lstStyle/>
          <a:p>
            <a:pPr lvl="8" algn="ctr"/>
            <a:endParaRPr lang="mr-IN" sz="2400" b="1" dirty="0" smtClean="0"/>
          </a:p>
          <a:p>
            <a:pPr lvl="8" algn="ctr"/>
            <a:endParaRPr lang="mr-IN" sz="2400" b="1" dirty="0" smtClean="0"/>
          </a:p>
          <a:p>
            <a:pPr lvl="8" algn="ctr"/>
            <a:r>
              <a:rPr lang="mr-IN" sz="2400" b="1" dirty="0" smtClean="0"/>
              <a:t>सादरकर्ते </a:t>
            </a:r>
          </a:p>
          <a:p>
            <a:pPr lvl="8" algn="ctr"/>
            <a:r>
              <a:rPr lang="mr-IN" sz="2400" b="1" dirty="0" smtClean="0"/>
              <a:t>सहा. प्रा. शशिकांत पाटील </a:t>
            </a:r>
            <a:endParaRPr 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85794"/>
            <a:ext cx="8686800" cy="1571636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mr-IN" sz="3100" b="1" dirty="0" smtClean="0"/>
              <a:t>घटक: ०१ महाराष्ट्राचे स्थानिक आणि शहरी प्रशासन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sz="4000" b="1" dirty="0" smtClean="0"/>
              <a:t>उपघटक: ग्रामपंचायतीची रचना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480" y="3071810"/>
            <a:ext cx="6215106" cy="2643206"/>
          </a:xfrm>
        </p:spPr>
        <p:txBody>
          <a:bodyPr numCol="2" spcCol="108000"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स्थापना तरतूद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सदस्य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पात्रता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निवड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कार्यकाल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आरक्षण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मतदार संघ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पदाधिकारी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सभा </a:t>
            </a:r>
          </a:p>
          <a:p>
            <a:pPr algn="just">
              <a:buFont typeface="Wingdings" pitchFamily="2" charset="2"/>
              <a:buChar char="v"/>
            </a:pPr>
            <a:r>
              <a:rPr lang="mr-IN" sz="2400" dirty="0" smtClean="0"/>
              <a:t>ग्रामसभा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mr-IN" sz="5400" b="1" dirty="0" smtClean="0"/>
              <a:t/>
            </a:r>
            <a:br>
              <a:rPr lang="mr-IN" sz="5400" b="1" dirty="0" smtClean="0"/>
            </a:br>
            <a:r>
              <a:rPr lang="mr-IN" sz="5400" b="1" dirty="0" smtClean="0"/>
              <a:t/>
            </a:r>
            <a:br>
              <a:rPr lang="mr-IN" sz="5400" b="1" dirty="0" smtClean="0"/>
            </a:br>
            <a:r>
              <a:rPr lang="mr-IN" sz="5400" b="1" dirty="0" smtClean="0"/>
              <a:t/>
            </a:r>
            <a:br>
              <a:rPr lang="mr-IN" sz="5400" b="1" dirty="0" smtClean="0"/>
            </a:br>
            <a:r>
              <a:rPr lang="mr-IN" sz="5400" b="1" dirty="0" smtClean="0"/>
              <a:t/>
            </a:r>
            <a:br>
              <a:rPr lang="mr-IN" sz="5400" b="1" dirty="0" smtClean="0"/>
            </a:br>
            <a:r>
              <a:rPr lang="mr-IN" sz="5400" b="1" dirty="0" smtClean="0"/>
              <a:t/>
            </a:r>
            <a:br>
              <a:rPr lang="mr-IN" sz="5400" b="1" dirty="0" smtClean="0"/>
            </a:br>
            <a:r>
              <a:rPr lang="mr-IN" sz="7200" b="1" dirty="0" smtClean="0"/>
              <a:t>धन्यवाद </a:t>
            </a:r>
            <a:endParaRPr lang="en-US" sz="7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47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Slide 1</vt:lpstr>
      <vt:lpstr>द्वितीय वर्ष कला सत्र चौथे  विषय: राज्यशास्त्र  महाराष्ट्रातील स्थानिक आणि जिल्हा प्रशासन  DSC-1D            दि. ०६/१२/२०१९ </vt:lpstr>
      <vt:lpstr>घटक: ०१ महाराष्ट्राचे स्थानिक आणि शहरी प्रशासन उपघटक: ग्रामपंचायतीची रचना </vt:lpstr>
      <vt:lpstr>     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4</cp:revision>
  <dcterms:created xsi:type="dcterms:W3CDTF">2022-08-21T03:29:17Z</dcterms:created>
  <dcterms:modified xsi:type="dcterms:W3CDTF">2022-08-21T04:08:48Z</dcterms:modified>
</cp:coreProperties>
</file>