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5FDAA03-7E5C-4B2C-8169-3CB4CDD00B3F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FE94BC5-9269-43D5-A39B-A7F3DF4A997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mr-IN" sz="2700" b="1" dirty="0" smtClean="0">
                <a:solidFill>
                  <a:srgbClr val="FFFF00"/>
                </a:solidFill>
              </a:rPr>
              <a:t>कबचौ उमवि जळगाव संलग्नित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sz="3100" b="1" dirty="0" smtClean="0"/>
              <a:t>किसान कला, वाणिज्य व विज्ञान महाविद्यालय पारोळा, जि. जळगाव </a:t>
            </a:r>
            <a:endParaRPr lang="en-US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071810"/>
            <a:ext cx="8643998" cy="3000396"/>
          </a:xfrm>
        </p:spPr>
        <p:txBody>
          <a:bodyPr>
            <a:normAutofit/>
          </a:bodyPr>
          <a:lstStyle/>
          <a:p>
            <a:pPr algn="l"/>
            <a:endParaRPr lang="mr-IN" dirty="0" smtClean="0"/>
          </a:p>
          <a:p>
            <a:pPr algn="l"/>
            <a:endParaRPr lang="mr-IN" dirty="0" smtClean="0"/>
          </a:p>
          <a:p>
            <a:pPr algn="l"/>
            <a:r>
              <a:rPr lang="mr-IN" sz="2800" b="1" dirty="0" smtClean="0"/>
              <a:t>					सादरकर्ते </a:t>
            </a:r>
          </a:p>
          <a:p>
            <a:pPr algn="l"/>
            <a:r>
              <a:rPr lang="mr-IN" sz="2800" b="1" dirty="0" smtClean="0"/>
              <a:t>					सहा. प्रा. शशिकांत पाटील </a:t>
            </a:r>
          </a:p>
          <a:p>
            <a:pPr algn="l"/>
            <a:r>
              <a:rPr lang="mr-IN" sz="2100" b="1" dirty="0" smtClean="0"/>
              <a:t>					 संपर्क: ८८०५८८७५१५ 	</a:t>
            </a:r>
            <a:endParaRPr lang="en-US" sz="2100" b="1" dirty="0"/>
          </a:p>
        </p:txBody>
      </p:sp>
      <p:pic>
        <p:nvPicPr>
          <p:cNvPr id="5" name="Picture 4" descr="IMG-20200622-WA00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270" y="2647457"/>
            <a:ext cx="2680712" cy="344663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4000" dirty="0" smtClean="0"/>
              <a:t>तृतीय वर्ष कला – सत्र सहावे </a:t>
            </a:r>
            <a:endParaRPr lang="en-US" sz="4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2571736" y="2643182"/>
            <a:ext cx="6429420" cy="2714644"/>
          </a:xfrm>
        </p:spPr>
        <p:txBody>
          <a:bodyPr>
            <a:noAutofit/>
          </a:bodyPr>
          <a:lstStyle/>
          <a:p>
            <a:pPr algn="ctr"/>
            <a:r>
              <a:rPr lang="mr-IN" sz="3200" b="1" dirty="0" smtClean="0"/>
              <a:t>विषय : राज्यशास्त्र </a:t>
            </a:r>
          </a:p>
          <a:p>
            <a:pPr algn="ctr"/>
            <a:r>
              <a:rPr lang="mr-IN" sz="4000" b="1" dirty="0" smtClean="0"/>
              <a:t>पत्रकारिता आणि जनसंचार </a:t>
            </a:r>
          </a:p>
          <a:p>
            <a:pPr algn="ctr"/>
            <a:r>
              <a:rPr lang="en-US" sz="2800" b="1" dirty="0" smtClean="0"/>
              <a:t>SEC – 3 </a:t>
            </a:r>
          </a:p>
          <a:p>
            <a:pPr algn="ctr"/>
            <a:endParaRPr lang="en-US" b="1" dirty="0" smtClean="0"/>
          </a:p>
          <a:p>
            <a:pPr algn="ctr"/>
            <a:r>
              <a:rPr lang="mr-IN" b="1" dirty="0" smtClean="0"/>
              <a:t>					दि. २५/१०/२०२१ 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mr-IN" sz="3200" dirty="0" smtClean="0"/>
              <a:t>घटक: ०२ जनसंचाराची ओळख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dirty="0" smtClean="0"/>
              <a:t>उपघटक: प्रेक्षकांचे प्रकार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000240"/>
            <a:ext cx="6977082" cy="4071966"/>
          </a:xfrm>
        </p:spPr>
        <p:txBody>
          <a:bodyPr>
            <a:normAutofit fontScale="92500"/>
          </a:bodyPr>
          <a:lstStyle/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उच्च अभिरुची असलेले प्रेक्षक </a:t>
            </a:r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सामान्य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विशेष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व्यवस्थापकीय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वर्चस्ववादी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सक्रीय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mr-IN" sz="2400" b="1" dirty="0" smtClean="0"/>
              <a:t>निष्क्रिय </a:t>
            </a:r>
            <a:r>
              <a:rPr lang="mr-IN" sz="2400" b="1" dirty="0" smtClean="0"/>
              <a:t>प्रेक्षक </a:t>
            </a:r>
            <a:endParaRPr lang="en-US" sz="2400" b="1" dirty="0" smtClean="0"/>
          </a:p>
          <a:p>
            <a:pPr marL="512064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00108"/>
            <a:ext cx="7239000" cy="4357718"/>
          </a:xfrm>
        </p:spPr>
        <p:txBody>
          <a:bodyPr>
            <a:noAutofit/>
          </a:bodyPr>
          <a:lstStyle/>
          <a:p>
            <a:pPr algn="ctr"/>
            <a:r>
              <a:rPr lang="mr-IN" sz="9600" dirty="0" smtClean="0"/>
              <a:t>   धन्यवाद </a:t>
            </a:r>
            <a:endParaRPr lang="en-US" sz="9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</TotalTime>
  <Words>42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Verve</vt:lpstr>
      <vt:lpstr>कबचौ उमवि जळगाव संलग्नित  किसान कला, वाणिज्य व विज्ञान महाविद्यालय पारोळा, जि. जळगाव </vt:lpstr>
      <vt:lpstr>तृतीय वर्ष कला – सत्र सहावे </vt:lpstr>
      <vt:lpstr>घटक: ०२ जनसंचाराची ओळख  उपघटक: प्रेक्षकांचे प्रकार </vt:lpstr>
      <vt:lpstr>   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5</cp:revision>
  <dcterms:created xsi:type="dcterms:W3CDTF">2022-08-21T16:41:05Z</dcterms:created>
  <dcterms:modified xsi:type="dcterms:W3CDTF">2022-08-21T17:15:00Z</dcterms:modified>
</cp:coreProperties>
</file>