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F6F21D1-0682-4D95-A0A2-809318FA0648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272344-3A24-45E3-BEA0-C232E39AB2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21D1-0682-4D95-A0A2-809318FA0648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72344-3A24-45E3-BEA0-C232E39AB2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F6F21D1-0682-4D95-A0A2-809318FA0648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1272344-3A24-45E3-BEA0-C232E39AB2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21D1-0682-4D95-A0A2-809318FA0648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272344-3A24-45E3-BEA0-C232E39AB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21D1-0682-4D95-A0A2-809318FA0648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1272344-3A24-45E3-BEA0-C232E39AB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6F21D1-0682-4D95-A0A2-809318FA0648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1272344-3A24-45E3-BEA0-C232E39AB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6F21D1-0682-4D95-A0A2-809318FA0648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1272344-3A24-45E3-BEA0-C232E39AB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21D1-0682-4D95-A0A2-809318FA0648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272344-3A24-45E3-BEA0-C232E39AB2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21D1-0682-4D95-A0A2-809318FA0648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272344-3A24-45E3-BEA0-C232E39AB2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21D1-0682-4D95-A0A2-809318FA0648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272344-3A24-45E3-BEA0-C232E39AB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F6F21D1-0682-4D95-A0A2-809318FA0648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1272344-3A24-45E3-BEA0-C232E39AB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6F21D1-0682-4D95-A0A2-809318FA0648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1272344-3A24-45E3-BEA0-C232E39AB2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000108"/>
            <a:ext cx="7929618" cy="1928826"/>
          </a:xfrm>
        </p:spPr>
        <p:txBody>
          <a:bodyPr>
            <a:normAutofit/>
          </a:bodyPr>
          <a:lstStyle/>
          <a:p>
            <a:pPr algn="ctr"/>
            <a:r>
              <a:rPr lang="mr-IN" sz="3100" dirty="0" smtClean="0"/>
              <a:t>कबचौ उमवि</a:t>
            </a:r>
            <a:r>
              <a:rPr lang="en-US" sz="3100" dirty="0" smtClean="0"/>
              <a:t>,</a:t>
            </a:r>
            <a:r>
              <a:rPr lang="mr-IN" sz="3100" dirty="0" smtClean="0"/>
              <a:t> जळगाव संलग्नित </a:t>
            </a:r>
            <a:r>
              <a:rPr lang="mr-IN" dirty="0" smtClean="0"/>
              <a:t/>
            </a:r>
            <a:br>
              <a:rPr lang="mr-IN" dirty="0" smtClean="0"/>
            </a:br>
            <a:r>
              <a:rPr lang="mr-IN" sz="3600" dirty="0" smtClean="0">
                <a:solidFill>
                  <a:schemeClr val="tx1"/>
                </a:solidFill>
              </a:rPr>
              <a:t>किसान कला, वाणिज्य व विज्ञान महाविद्यालय पारोळा, जि. जळगाव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  <a:r>
              <a:rPr lang="mr-IN" sz="3600" dirty="0" smtClean="0">
                <a:solidFill>
                  <a:schemeClr val="tx1"/>
                </a:solidFill>
              </a:rPr>
              <a:t> 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3306" y="6050037"/>
            <a:ext cx="3857652" cy="685800"/>
          </a:xfrm>
        </p:spPr>
        <p:txBody>
          <a:bodyPr>
            <a:normAutofit/>
          </a:bodyPr>
          <a:lstStyle/>
          <a:p>
            <a:pPr algn="ctr"/>
            <a:r>
              <a:rPr lang="mr-IN" b="1" dirty="0" smtClean="0">
                <a:solidFill>
                  <a:schemeClr val="bg1"/>
                </a:solidFill>
              </a:rPr>
              <a:t>बेटी बचाओ  – बेटी पढाओ  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" name="Picture 3" descr="IMG-20211003-WA003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0440" y="3500438"/>
            <a:ext cx="5623560" cy="24384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71600" y="2786058"/>
            <a:ext cx="7123113" cy="3429024"/>
          </a:xfrm>
        </p:spPr>
        <p:txBody>
          <a:bodyPr>
            <a:normAutofit fontScale="92500" lnSpcReduction="20000"/>
          </a:bodyPr>
          <a:lstStyle/>
          <a:p>
            <a:endParaRPr lang="mr-IN" b="1" dirty="0" smtClean="0"/>
          </a:p>
          <a:p>
            <a:r>
              <a:rPr lang="mr-IN" b="1" dirty="0" smtClean="0"/>
              <a:t>विषय: राज्यशास्त्र </a:t>
            </a:r>
          </a:p>
          <a:p>
            <a:r>
              <a:rPr lang="mr-IN" sz="3200" b="1" dirty="0" smtClean="0">
                <a:latin typeface="Times New Roman" pitchFamily="18" charset="0"/>
                <a:cs typeface="Times New Roman" pitchFamily="18" charset="0"/>
              </a:rPr>
              <a:t>भारतीय राज्यघटनेची ओळख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mr-IN" sz="2200" b="1" dirty="0" smtClean="0">
                <a:latin typeface="Times New Roman" pitchFamily="18" charset="0"/>
                <a:cs typeface="Times New Roman" pitchFamily="18" charset="0"/>
              </a:rPr>
              <a:t>					</a:t>
            </a:r>
          </a:p>
          <a:p>
            <a:endParaRPr lang="mr-IN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mr-IN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		सादरकर्ते </a:t>
            </a:r>
          </a:p>
          <a:p>
            <a:r>
              <a:rPr lang="mr-IN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	सहा. प्रा. शशिकांत पाटील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mr-IN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mr-IN" sz="2000" b="1" dirty="0" smtClean="0">
                <a:solidFill>
                  <a:srgbClr val="002060"/>
                </a:solidFill>
                <a:latin typeface="Times New Roman" pitchFamily="18" charset="0"/>
              </a:rPr>
              <a:t>				</a:t>
            </a:r>
          </a:p>
          <a:p>
            <a:r>
              <a:rPr lang="mr-IN" sz="2000" b="1" dirty="0" smtClean="0">
                <a:solidFill>
                  <a:srgbClr val="002060"/>
                </a:solidFill>
                <a:latin typeface="Times New Roman" pitchFamily="18" charset="0"/>
              </a:rPr>
              <a:t>					           दि. १९/०९/२०२२ 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>
                <a:solidFill>
                  <a:srgbClr val="002060"/>
                </a:solidFill>
              </a:rPr>
              <a:t>प्रथम वर्ष कला - सत्र पहिले   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 descr="20200305_150048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4143380"/>
            <a:ext cx="2786082" cy="24288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357422" y="3143248"/>
            <a:ext cx="1714512" cy="1643074"/>
          </a:xfrm>
        </p:spPr>
        <p:txBody>
          <a:bodyPr numCol="2"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mr-IN" sz="1800" b="1" dirty="0" smtClean="0"/>
              <a:t>	</a:t>
            </a:r>
            <a:endParaRPr lang="en-US" sz="2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sz="3100" b="1" dirty="0" smtClean="0">
                <a:solidFill>
                  <a:srgbClr val="002060"/>
                </a:solidFill>
              </a:rPr>
              <a:t>घटक ०१: भारतीय राज्यघटना </a:t>
            </a:r>
            <a:r>
              <a:rPr lang="mr-IN" sz="4000" dirty="0" smtClean="0">
                <a:solidFill>
                  <a:srgbClr val="002060"/>
                </a:solidFill>
              </a:rPr>
              <a:t>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43042" y="3214686"/>
            <a:ext cx="5715040" cy="1606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endParaRPr lang="mr-IN" b="1" dirty="0" smtClean="0"/>
          </a:p>
          <a:p>
            <a:pPr algn="ctr">
              <a:lnSpc>
                <a:spcPct val="120000"/>
              </a:lnSpc>
            </a:pPr>
            <a:r>
              <a:rPr lang="mr-IN" sz="3200" b="1" dirty="0" smtClean="0"/>
              <a:t>भारतीय राज्यघटनेचा सरनामा </a:t>
            </a:r>
          </a:p>
          <a:p>
            <a:pPr algn="ctr">
              <a:lnSpc>
                <a:spcPct val="120000"/>
              </a:lnSpc>
            </a:pPr>
            <a:r>
              <a:rPr lang="mr-IN" sz="3200" b="1" dirty="0" smtClean="0"/>
              <a:t>--: विश्लेषण :--</a:t>
            </a:r>
            <a:endParaRPr lang="en-US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57290" y="3143248"/>
            <a:ext cx="6500858" cy="2714644"/>
          </a:xfrm>
        </p:spPr>
        <p:txBody>
          <a:bodyPr numCol="2">
            <a:normAutofit/>
          </a:bodyPr>
          <a:lstStyle/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b="1" dirty="0" smtClean="0"/>
              <a:t>घटनेचे उगमस्थान 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b="1" dirty="0" smtClean="0"/>
              <a:t>घटनेची स्वरूप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b="1" dirty="0" smtClean="0"/>
              <a:t>घटनेची उद्दिष्ट्ये 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b="1" dirty="0" smtClean="0"/>
              <a:t>घटनेचा स्विकार</a:t>
            </a:r>
            <a:r>
              <a:rPr lang="mr-IN" sz="1800" b="1" dirty="0" smtClean="0"/>
              <a:t> </a:t>
            </a:r>
            <a:endParaRPr lang="en-US" sz="2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sz="4000" dirty="0" smtClean="0">
                <a:solidFill>
                  <a:srgbClr val="002060"/>
                </a:solidFill>
              </a:rPr>
              <a:t>मुख्यत: ४ गोष्टींची माहिती समजते  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071538" y="3143248"/>
            <a:ext cx="7929618" cy="2786082"/>
          </a:xfrm>
        </p:spPr>
        <p:txBody>
          <a:bodyPr numCol="2">
            <a:normAutofit/>
          </a:bodyPr>
          <a:lstStyle/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भारतीय जनता 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आम्ही भारताचे लोक 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अमेरिकन घटनेचे अनुकरण.</a:t>
            </a:r>
            <a:r>
              <a:rPr lang="mr-IN" sz="1800" b="1" dirty="0" smtClean="0"/>
              <a:t>	</a:t>
            </a:r>
            <a:endParaRPr lang="en-US" sz="2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sz="3100" b="1" dirty="0" smtClean="0">
                <a:solidFill>
                  <a:srgbClr val="002060"/>
                </a:solidFill>
              </a:rPr>
              <a:t>घटनेचे उगमस्थान  </a:t>
            </a:r>
            <a:r>
              <a:rPr lang="mr-IN" sz="4000" dirty="0" smtClean="0">
                <a:solidFill>
                  <a:srgbClr val="002060"/>
                </a:solidFill>
              </a:rPr>
              <a:t> 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071538" y="3143248"/>
            <a:ext cx="7929618" cy="2786082"/>
          </a:xfrm>
        </p:spPr>
        <p:txBody>
          <a:bodyPr numCol="2">
            <a:normAutofit/>
          </a:bodyPr>
          <a:lstStyle/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सार्वभौम  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समाजवाद  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धर्मनिरपेक्षता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लोकशाही 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गणराज्य 	</a:t>
            </a:r>
            <a:endParaRPr lang="en-US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sz="3100" b="1" dirty="0" smtClean="0">
                <a:solidFill>
                  <a:srgbClr val="002060"/>
                </a:solidFill>
              </a:rPr>
              <a:t>घटनेचे स्वरूप  </a:t>
            </a:r>
            <a:r>
              <a:rPr lang="mr-IN" sz="4000" dirty="0" smtClean="0">
                <a:solidFill>
                  <a:srgbClr val="002060"/>
                </a:solidFill>
              </a:rPr>
              <a:t> 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071538" y="3143248"/>
            <a:ext cx="7929618" cy="2786082"/>
          </a:xfrm>
        </p:spPr>
        <p:txBody>
          <a:bodyPr numCol="2">
            <a:normAutofit/>
          </a:bodyPr>
          <a:lstStyle/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न्याय  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स्वातंत्र्य  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समता 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बंधुता </a:t>
            </a:r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mr-IN" sz="2400" b="1" dirty="0" smtClean="0"/>
              <a:t>एकात्मता </a:t>
            </a:r>
            <a:r>
              <a:rPr lang="mr-IN" sz="1800" b="1" dirty="0" smtClean="0"/>
              <a:t>	</a:t>
            </a:r>
            <a:endParaRPr lang="en-US" sz="2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sz="3100" b="1" dirty="0" smtClean="0">
                <a:solidFill>
                  <a:srgbClr val="002060"/>
                </a:solidFill>
              </a:rPr>
              <a:t>घटनेची उद्दिष्टे   </a:t>
            </a:r>
            <a:r>
              <a:rPr lang="mr-IN" sz="4000" dirty="0" smtClean="0">
                <a:solidFill>
                  <a:srgbClr val="002060"/>
                </a:solidFill>
              </a:rPr>
              <a:t> 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928662" y="3143248"/>
            <a:ext cx="8072494" cy="2786082"/>
          </a:xfrm>
        </p:spPr>
        <p:txBody>
          <a:bodyPr numCol="2">
            <a:normAutofit/>
          </a:bodyPr>
          <a:lstStyle/>
          <a:p>
            <a:pPr marL="342900" indent="-342900" algn="just">
              <a:lnSpc>
                <a:spcPct val="120000"/>
              </a:lnSpc>
            </a:pPr>
            <a:r>
              <a:rPr lang="mr-IN" sz="2400" b="1" dirty="0" smtClean="0"/>
              <a:t>१) स्विकार:</a:t>
            </a:r>
          </a:p>
          <a:p>
            <a:pPr marL="342900" indent="-342900" algn="just">
              <a:lnSpc>
                <a:spcPct val="120000"/>
              </a:lnSpc>
            </a:pPr>
            <a:r>
              <a:rPr lang="mr-IN" sz="2400" b="1" dirty="0" smtClean="0"/>
              <a:t> दि. </a:t>
            </a:r>
            <a:r>
              <a:rPr lang="mr-IN" sz="2400" b="1" smtClean="0"/>
              <a:t>२६ </a:t>
            </a:r>
            <a:r>
              <a:rPr lang="mr-IN" sz="2400" b="1" smtClean="0"/>
              <a:t>नोव्हेंबर </a:t>
            </a:r>
            <a:r>
              <a:rPr lang="mr-IN" sz="2400" b="1" dirty="0" smtClean="0"/>
              <a:t>१९४९  </a:t>
            </a:r>
            <a:endParaRPr lang="mr-IN" sz="2400" b="1" dirty="0" smtClean="0"/>
          </a:p>
          <a:p>
            <a:pPr marL="342900" indent="-342900" algn="just">
              <a:lnSpc>
                <a:spcPct val="120000"/>
              </a:lnSpc>
            </a:pPr>
            <a:endParaRPr lang="mr-IN" sz="2400" b="1" dirty="0" smtClean="0"/>
          </a:p>
          <a:p>
            <a:pPr marL="342900" indent="-342900" algn="just">
              <a:lnSpc>
                <a:spcPct val="120000"/>
              </a:lnSpc>
            </a:pPr>
            <a:r>
              <a:rPr lang="mr-IN" sz="2400" b="1" dirty="0" smtClean="0"/>
              <a:t>२) अंमलबजावणी: </a:t>
            </a:r>
            <a:endParaRPr lang="mr-IN" sz="2400" b="1" dirty="0"/>
          </a:p>
          <a:p>
            <a:pPr marL="342900" indent="-342900" algn="just">
              <a:lnSpc>
                <a:spcPct val="120000"/>
              </a:lnSpc>
            </a:pPr>
            <a:r>
              <a:rPr lang="mr-IN" sz="2400" b="1" dirty="0" smtClean="0"/>
              <a:t>दि. २६ जानेवारी </a:t>
            </a:r>
            <a:r>
              <a:rPr lang="mr-IN" sz="2400" b="1" dirty="0" smtClean="0"/>
              <a:t>१९५०  </a:t>
            </a:r>
            <a:endParaRPr lang="mr-IN" sz="24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sz="3100" b="1" dirty="0" smtClean="0">
                <a:solidFill>
                  <a:srgbClr val="002060"/>
                </a:solidFill>
              </a:rPr>
              <a:t>घटनेचे स्विकार   </a:t>
            </a:r>
            <a:r>
              <a:rPr lang="mr-IN" sz="4000" dirty="0" smtClean="0">
                <a:solidFill>
                  <a:srgbClr val="002060"/>
                </a:solidFill>
              </a:rPr>
              <a:t> 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285984" y="3643314"/>
            <a:ext cx="7858148" cy="2000264"/>
          </a:xfrm>
        </p:spPr>
        <p:txBody>
          <a:bodyPr numCol="2">
            <a:noAutofit/>
          </a:bodyPr>
          <a:lstStyle/>
          <a:p>
            <a:pPr marL="342900" indent="-342900">
              <a:lnSpc>
                <a:spcPct val="120000"/>
              </a:lnSpc>
            </a:pPr>
            <a:r>
              <a:rPr lang="mr-IN" sz="5400" b="1" dirty="0" smtClean="0"/>
              <a:t>   </a:t>
            </a:r>
            <a:r>
              <a:rPr lang="mr-IN" sz="7200" b="1" dirty="0" smtClean="0"/>
              <a:t>धन्यवाद</a:t>
            </a:r>
          </a:p>
          <a:p>
            <a:pPr marL="342900" indent="-342900">
              <a:lnSpc>
                <a:spcPct val="120000"/>
              </a:lnSpc>
            </a:pPr>
            <a:endParaRPr lang="mr-IN" sz="7200" b="1" dirty="0" smtClean="0"/>
          </a:p>
          <a:p>
            <a:pPr marL="342900" indent="-342900">
              <a:lnSpc>
                <a:spcPct val="120000"/>
              </a:lnSpc>
            </a:pPr>
            <a:r>
              <a:rPr lang="mr-IN" sz="7200" b="1" dirty="0" smtClean="0"/>
              <a:t> </a:t>
            </a:r>
            <a:endParaRPr lang="en-US" sz="7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sz="3100" b="1" dirty="0" smtClean="0">
                <a:solidFill>
                  <a:srgbClr val="002060"/>
                </a:solidFill>
              </a:rPr>
              <a:t> </a:t>
            </a:r>
            <a:r>
              <a:rPr lang="mr-IN" sz="4000" dirty="0" smtClean="0">
                <a:solidFill>
                  <a:srgbClr val="002060"/>
                </a:solidFill>
              </a:rPr>
              <a:t> 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62</TotalTime>
  <Words>97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कबचौ उमवि, जळगाव संलग्नित  किसान कला, वाणिज्य व विज्ञान महाविद्यालय पारोळा, जि. जळगाव. </vt:lpstr>
      <vt:lpstr>प्रथम वर्ष कला - सत्र पहिले   </vt:lpstr>
      <vt:lpstr>घटक ०१: भारतीय राज्यघटना  </vt:lpstr>
      <vt:lpstr>मुख्यत: ४ गोष्टींची माहिती समजते  </vt:lpstr>
      <vt:lpstr>घटनेचे उगमस्थान   </vt:lpstr>
      <vt:lpstr>घटनेचे स्वरूप   </vt:lpstr>
      <vt:lpstr>घटनेची उद्दिष्टे    </vt:lpstr>
      <vt:lpstr>घटनेचे स्विकार    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Mahendra</dc:creator>
  <cp:lastModifiedBy>Mahendra</cp:lastModifiedBy>
  <cp:revision>15</cp:revision>
  <dcterms:created xsi:type="dcterms:W3CDTF">2022-09-18T02:51:26Z</dcterms:created>
  <dcterms:modified xsi:type="dcterms:W3CDTF">2022-09-18T04:29:00Z</dcterms:modified>
</cp:coreProperties>
</file>