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37B1DF8A-17CC-4263-8072-FD78A195B817}" type="datetimeFigureOut">
              <a:rPr lang="en-US" smtClean="0"/>
              <a:pPr/>
              <a:t>8/21/2022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7ABE70C-D519-4C22-8978-51D0871D37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00109"/>
            <a:ext cx="8186766" cy="2000263"/>
          </a:xfrm>
        </p:spPr>
        <p:txBody>
          <a:bodyPr>
            <a:normAutofit/>
          </a:bodyPr>
          <a:lstStyle/>
          <a:p>
            <a:pPr algn="ctr"/>
            <a:r>
              <a:rPr lang="mr-IN" sz="3100" b="1" dirty="0" smtClean="0">
                <a:solidFill>
                  <a:schemeClr val="bg1"/>
                </a:solidFill>
              </a:rPr>
              <a:t>कबचौ उमवि जळगाव संलग्नित </a:t>
            </a:r>
            <a:r>
              <a:rPr lang="mr-IN" b="1" dirty="0" smtClean="0">
                <a:solidFill>
                  <a:schemeClr val="bg1"/>
                </a:solidFill>
              </a:rPr>
              <a:t/>
            </a:r>
            <a:br>
              <a:rPr lang="mr-IN" b="1" dirty="0" smtClean="0">
                <a:solidFill>
                  <a:schemeClr val="bg1"/>
                </a:solidFill>
              </a:rPr>
            </a:br>
            <a:r>
              <a:rPr lang="mr-IN" sz="3100" b="1" dirty="0" smtClean="0">
                <a:solidFill>
                  <a:schemeClr val="bg1"/>
                </a:solidFill>
              </a:rPr>
              <a:t>किसान कला, वाणिज्य व विज्ञान महाविद्यालय पारोळा जि. जळगाव </a:t>
            </a:r>
            <a:endParaRPr lang="en-US" sz="3100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4286256"/>
            <a:ext cx="8062912" cy="1571636"/>
          </a:xfrm>
        </p:spPr>
        <p:txBody>
          <a:bodyPr>
            <a:normAutofit lnSpcReduction="10000"/>
          </a:bodyPr>
          <a:lstStyle/>
          <a:p>
            <a:pPr algn="l"/>
            <a:r>
              <a:rPr lang="mr-IN" b="1" dirty="0" smtClean="0"/>
              <a:t>सादरकर्ते </a:t>
            </a:r>
          </a:p>
          <a:p>
            <a:pPr algn="l"/>
            <a:r>
              <a:rPr lang="mr-IN" b="1" dirty="0" smtClean="0"/>
              <a:t>सहा. प्रा, शशिकांत पाटील </a:t>
            </a:r>
          </a:p>
          <a:p>
            <a:pPr algn="l"/>
            <a:endParaRPr lang="mr-IN" b="1" dirty="0" smtClean="0"/>
          </a:p>
          <a:p>
            <a:pPr algn="l"/>
            <a:r>
              <a:rPr lang="mr-IN" b="1" dirty="0" smtClean="0"/>
              <a:t>						</a:t>
            </a:r>
            <a:r>
              <a:rPr lang="mr-IN" sz="2000" b="1" dirty="0" smtClean="0"/>
              <a:t>दि. २२/१०/२०२१ </a:t>
            </a:r>
            <a:endParaRPr lang="en-US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57200" y="785795"/>
            <a:ext cx="8458200" cy="1714511"/>
          </a:xfrm>
        </p:spPr>
        <p:txBody>
          <a:bodyPr/>
          <a:lstStyle/>
          <a:p>
            <a:r>
              <a:rPr lang="mr-IN" dirty="0" smtClean="0"/>
              <a:t>द्वितीय वर्ष कला – सत्र तिसरे 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57200" y="4214818"/>
            <a:ext cx="4953000" cy="1643074"/>
          </a:xfrm>
        </p:spPr>
        <p:txBody>
          <a:bodyPr/>
          <a:lstStyle/>
          <a:p>
            <a:r>
              <a:rPr lang="mr-IN" b="1" dirty="0" smtClean="0"/>
              <a:t>विषय: राज्यशास्त्र </a:t>
            </a:r>
          </a:p>
          <a:p>
            <a:r>
              <a:rPr lang="mr-IN" b="1" dirty="0" smtClean="0"/>
              <a:t>राज्यशास्त्रीय संशोधन पद्धती</a:t>
            </a:r>
          </a:p>
          <a:p>
            <a:r>
              <a:rPr lang="en-US" b="1" dirty="0" smtClean="0"/>
              <a:t>SEC – 01 </a:t>
            </a:r>
            <a:r>
              <a:rPr lang="mr-IN" b="1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mr-IN" sz="3100" b="1" dirty="0" smtClean="0"/>
              <a:t>घटक: ०२ संशोधन पद्धती </a:t>
            </a:r>
            <a:r>
              <a:rPr lang="mr-IN" b="1" dirty="0" smtClean="0"/>
              <a:t/>
            </a:r>
            <a:br>
              <a:rPr lang="mr-IN" b="1" dirty="0" smtClean="0"/>
            </a:br>
            <a:r>
              <a:rPr lang="mr-IN" b="1" dirty="0" smtClean="0"/>
              <a:t>उपघटक: संशोधन पद्धतीच्या पायऱ्या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857496"/>
            <a:ext cx="8072494" cy="3143272"/>
          </a:xfrm>
        </p:spPr>
        <p:txBody>
          <a:bodyPr numCol="2">
            <a:normAutofit fontScale="92500"/>
          </a:bodyPr>
          <a:lstStyle/>
          <a:p>
            <a:pPr marL="624078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</a:rPr>
              <a:t>समस्या सूत्रण </a:t>
            </a:r>
          </a:p>
          <a:p>
            <a:pPr marL="624078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</a:rPr>
              <a:t>उद्दिष्टे </a:t>
            </a:r>
          </a:p>
          <a:p>
            <a:pPr marL="624078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</a:rPr>
              <a:t>परिकल्पना </a:t>
            </a:r>
          </a:p>
          <a:p>
            <a:pPr marL="624078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</a:rPr>
              <a:t>माहिती संकलन </a:t>
            </a:r>
          </a:p>
          <a:p>
            <a:pPr marL="624078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</a:rPr>
              <a:t>माहिती वर्गीकरण </a:t>
            </a:r>
          </a:p>
          <a:p>
            <a:pPr marL="624078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</a:rPr>
              <a:t>माहिती विश्लेषण </a:t>
            </a:r>
          </a:p>
          <a:p>
            <a:pPr marL="624078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</a:rPr>
              <a:t>निष्कर्ष मांडणी </a:t>
            </a:r>
          </a:p>
          <a:p>
            <a:pPr marL="624078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</a:rPr>
              <a:t>गृहीताकांचा पडताळा </a:t>
            </a:r>
          </a:p>
          <a:p>
            <a:pPr marL="624078" indent="-514350">
              <a:lnSpc>
                <a:spcPct val="150000"/>
              </a:lnSpc>
              <a:buFont typeface="Wingdings" pitchFamily="2" charset="2"/>
              <a:buChar char="Ø"/>
            </a:pPr>
            <a:r>
              <a:rPr lang="mr-IN" b="1" dirty="0" smtClean="0">
                <a:solidFill>
                  <a:srgbClr val="002060"/>
                </a:solidFill>
              </a:rPr>
              <a:t>शिफारशी 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686800" cy="3500446"/>
          </a:xfrm>
          <a:scene3d>
            <a:camera prst="perspectiveContrastingRightFacing"/>
            <a:lightRig rig="threePt" dir="t"/>
          </a:scene3d>
        </p:spPr>
        <p:txBody>
          <a:bodyPr>
            <a:noAutofit/>
          </a:bodyPr>
          <a:lstStyle/>
          <a:p>
            <a:pPr algn="ctr"/>
            <a:r>
              <a:rPr lang="mr-IN" sz="9600" dirty="0" smtClean="0"/>
              <a:t>धन्यवाद </a:t>
            </a:r>
            <a:endParaRPr lang="en-US" sz="9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</TotalTime>
  <Words>47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Urban</vt:lpstr>
      <vt:lpstr>कबचौ उमवि जळगाव संलग्नित  किसान कला, वाणिज्य व विज्ञान महाविद्यालय पारोळा जि. जळगाव </vt:lpstr>
      <vt:lpstr>द्वितीय वर्ष कला – सत्र तिसरे </vt:lpstr>
      <vt:lpstr>घटक: ०२ संशोधन पद्धती  उपघटक: संशोधन पद्धतीच्या पायऱ्या </vt:lpstr>
      <vt:lpstr>धन्यवाद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Mahendra</dc:creator>
  <cp:lastModifiedBy>Mahendra</cp:lastModifiedBy>
  <cp:revision>5</cp:revision>
  <dcterms:created xsi:type="dcterms:W3CDTF">2022-08-21T05:47:09Z</dcterms:created>
  <dcterms:modified xsi:type="dcterms:W3CDTF">2022-08-21T17:38:08Z</dcterms:modified>
</cp:coreProperties>
</file>