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632EBFB-231A-4C2F-9036-C09B878A1035}" type="datetimeFigureOut">
              <a:rPr lang="en-US" smtClean="0"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3213AB3-AD84-4F0B-9671-FA3CF3E9A91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609716"/>
          </a:xfrm>
        </p:spPr>
        <p:txBody>
          <a:bodyPr/>
          <a:lstStyle/>
          <a:p>
            <a:pPr algn="ctr"/>
            <a:r>
              <a:rPr lang="mr-IN" sz="2800" dirty="0" smtClean="0"/>
              <a:t>कबचौ उमवि जळगाव संलग्नित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8992" y="2285992"/>
            <a:ext cx="5114778" cy="2571768"/>
          </a:xfrm>
        </p:spPr>
        <p:txBody>
          <a:bodyPr/>
          <a:lstStyle/>
          <a:p>
            <a:pPr algn="ctr"/>
            <a:r>
              <a:rPr lang="mr-IN" dirty="0" smtClean="0"/>
              <a:t>किसान कला, वाणिज्य व विज्ञान महाविद्यालय </a:t>
            </a:r>
          </a:p>
          <a:p>
            <a:pPr algn="ctr"/>
            <a:r>
              <a:rPr lang="mr-IN" dirty="0" smtClean="0"/>
              <a:t>पारोळा. जि. जळगाव </a:t>
            </a:r>
            <a:endParaRPr lang="en-IN" dirty="0" smtClean="0"/>
          </a:p>
          <a:p>
            <a:pPr algn="ctr"/>
            <a:endParaRPr lang="en-IN" dirty="0" smtClean="0"/>
          </a:p>
          <a:p>
            <a:pPr algn="ctr"/>
            <a:endParaRPr lang="en-IN" dirty="0" smtClean="0"/>
          </a:p>
          <a:p>
            <a:pPr algn="ctr"/>
            <a:r>
              <a:rPr lang="mr-IN" dirty="0" smtClean="0"/>
              <a:t>		सादरकर्ते </a:t>
            </a:r>
          </a:p>
          <a:p>
            <a:pPr algn="ctr"/>
            <a:r>
              <a:rPr lang="mr-IN" dirty="0" smtClean="0"/>
              <a:t>		सहा. प्रा. शशिकांत पाटील </a:t>
            </a:r>
            <a:endParaRPr lang="en-US" dirty="0"/>
          </a:p>
        </p:txBody>
      </p:sp>
      <p:pic>
        <p:nvPicPr>
          <p:cNvPr id="4" name="Picture 3" descr="IMG-20211003-WA00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2643175" cy="2643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966906"/>
          </a:xfrm>
        </p:spPr>
        <p:txBody>
          <a:bodyPr/>
          <a:lstStyle/>
          <a:p>
            <a:pPr algn="ctr"/>
            <a:r>
              <a:rPr lang="mr-IN" sz="3200" dirty="0" smtClean="0"/>
              <a:t>द्वितीय वर्ष कला सत्र तृतीय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2928934"/>
            <a:ext cx="5114778" cy="171217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mr-IN" sz="3600" dirty="0" smtClean="0"/>
              <a:t>विषय: राज्यशास्त्र </a:t>
            </a:r>
          </a:p>
          <a:p>
            <a:pPr algn="ctr"/>
            <a:r>
              <a:rPr lang="en-IN" sz="3600" dirty="0" smtClean="0"/>
              <a:t>DSC-1C</a:t>
            </a:r>
            <a:endParaRPr lang="mr-IN" sz="3600" dirty="0" smtClean="0"/>
          </a:p>
          <a:p>
            <a:pPr algn="ctr"/>
            <a:endParaRPr lang="mr-IN" sz="3600" dirty="0" smtClean="0"/>
          </a:p>
          <a:p>
            <a:pPr algn="ctr"/>
            <a:r>
              <a:rPr lang="mr-IN" sz="2000" dirty="0" smtClean="0"/>
              <a:t>				दि. १४/०८/२०१९ </a:t>
            </a:r>
            <a:r>
              <a:rPr lang="en-IN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752592"/>
          </a:xfrm>
        </p:spPr>
        <p:txBody>
          <a:bodyPr/>
          <a:lstStyle/>
          <a:p>
            <a:pPr algn="ctr"/>
            <a:r>
              <a:rPr lang="mr-IN" sz="2400" dirty="0" smtClean="0"/>
              <a:t>घटक: ०१ महारष्ट्राची ओळख</a:t>
            </a:r>
            <a:r>
              <a:rPr lang="mr-IN" sz="2800" dirty="0" smtClean="0"/>
              <a:t/>
            </a:r>
            <a:br>
              <a:rPr lang="mr-IN" sz="2800" dirty="0" smtClean="0"/>
            </a:br>
            <a:r>
              <a:rPr lang="mr-IN" sz="2800" dirty="0" smtClean="0"/>
              <a:t>उपघटक: महाराष्ट्राच्या प्रशासनाची वैशिष्ट्ये  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2500306"/>
            <a:ext cx="5114778" cy="350046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प्रशासकीय प्रमुख राज्यपाल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नामधारी व वास्तविक प्रमुख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राजकीय व प्रशाकीय प्रमुख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राज्य सचिवालय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विभागीय प्रशासन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जिल्हा प्रशासन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mr-IN" dirty="0" smtClean="0"/>
              <a:t>वैधानिक विकास महामंडळ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395666"/>
          </a:xfrm>
        </p:spPr>
        <p:txBody>
          <a:bodyPr/>
          <a:lstStyle/>
          <a:p>
            <a:pPr algn="ctr"/>
            <a:r>
              <a:rPr lang="mr-IN" sz="8000" dirty="0" smtClean="0"/>
              <a:t>धन्यवाद</a:t>
            </a:r>
            <a:r>
              <a:rPr lang="mr-IN" sz="6000" dirty="0" smtClean="0"/>
              <a:t> 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</TotalTime>
  <Words>51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कबचौ उमवि जळगाव संलग्नित </vt:lpstr>
      <vt:lpstr>द्वितीय वर्ष कला सत्र तृतीय </vt:lpstr>
      <vt:lpstr>घटक: ०१ महारष्ट्राची ओळख उपघटक: महाराष्ट्राच्या प्रशासनाची वैशिष्ट्ये  </vt:lpstr>
      <vt:lpstr>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कबचौ उमवि जळगाव संलग्नित</dc:title>
  <dc:creator>Mahendra</dc:creator>
  <cp:lastModifiedBy>Mahendra</cp:lastModifiedBy>
  <cp:revision>5</cp:revision>
  <dcterms:created xsi:type="dcterms:W3CDTF">2022-08-21T02:44:08Z</dcterms:created>
  <dcterms:modified xsi:type="dcterms:W3CDTF">2022-08-21T03:27:20Z</dcterms:modified>
</cp:coreProperties>
</file>