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071884-3172-4DF2-8B19-95A0781ECBCA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FD44DF-B685-42B0-9D0B-A016134F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000108"/>
            <a:ext cx="7929618" cy="1928826"/>
          </a:xfrm>
        </p:spPr>
        <p:txBody>
          <a:bodyPr>
            <a:normAutofit/>
          </a:bodyPr>
          <a:lstStyle/>
          <a:p>
            <a:pPr algn="ctr"/>
            <a:r>
              <a:rPr lang="mr-IN" sz="3100" dirty="0" smtClean="0"/>
              <a:t>कबचौ उमवि जळगाव संलग्नित 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sz="3600" dirty="0" smtClean="0">
                <a:solidFill>
                  <a:schemeClr val="tx1"/>
                </a:solidFill>
              </a:rPr>
              <a:t>किसान कला, वाणिज्य व विज्ञान महाविद्यालय पारोळा, जि. जळगाव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3306" y="6050037"/>
            <a:ext cx="3857652" cy="685800"/>
          </a:xfrm>
        </p:spPr>
        <p:txBody>
          <a:bodyPr/>
          <a:lstStyle/>
          <a:p>
            <a:pPr algn="ctr"/>
            <a:r>
              <a:rPr lang="mr-IN" b="1" dirty="0" smtClean="0">
                <a:solidFill>
                  <a:schemeClr val="bg1"/>
                </a:solidFill>
              </a:rPr>
              <a:t>बेटी बचाओ  – बेटी पढाओ  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IMG-20211003-WA00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440" y="3500438"/>
            <a:ext cx="5623560" cy="24384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643182"/>
            <a:ext cx="7123113" cy="3571900"/>
          </a:xfrm>
        </p:spPr>
        <p:txBody>
          <a:bodyPr>
            <a:normAutofit fontScale="92500" lnSpcReduction="10000"/>
          </a:bodyPr>
          <a:lstStyle/>
          <a:p>
            <a:endParaRPr lang="mr-IN" b="1" dirty="0" smtClean="0"/>
          </a:p>
          <a:p>
            <a:r>
              <a:rPr lang="mr-IN" b="1" dirty="0" smtClean="0"/>
              <a:t>विषय: राज्यशास्त्र </a:t>
            </a:r>
          </a:p>
          <a:p>
            <a:r>
              <a:rPr lang="mr-IN" sz="3200" b="1" dirty="0" smtClean="0"/>
              <a:t>राजकीय समाजशास्त्र –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</a:t>
            </a:r>
          </a:p>
          <a:p>
            <a:r>
              <a:rPr lang="mr-IN" sz="2200" b="1" dirty="0" smtClean="0">
                <a:latin typeface="Times New Roman" pitchFamily="18" charset="0"/>
                <a:cs typeface="Times New Roman" pitchFamily="18" charset="0"/>
              </a:rPr>
              <a:t>					</a:t>
            </a:r>
          </a:p>
          <a:p>
            <a:endParaRPr lang="mr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mr-I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	सादरकर्ते </a:t>
            </a:r>
          </a:p>
          <a:p>
            <a:r>
              <a:rPr lang="mr-I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सहा. प्रा. शशिकांत पाटील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mr-IN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mr-IN" sz="2000" b="1" dirty="0" smtClean="0">
                <a:solidFill>
                  <a:srgbClr val="002060"/>
                </a:solidFill>
                <a:latin typeface="Times New Roman" pitchFamily="18" charset="0"/>
              </a:rPr>
              <a:t>				</a:t>
            </a:r>
          </a:p>
          <a:p>
            <a:r>
              <a:rPr lang="mr-IN" sz="2000" b="1" dirty="0" smtClean="0">
                <a:solidFill>
                  <a:srgbClr val="002060"/>
                </a:solidFill>
                <a:latin typeface="Times New Roman" pitchFamily="18" charset="0"/>
              </a:rPr>
              <a:t>					           दि. २४/०३/२०२२ 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तृतीय वर्ष कला - सत्र सहावे  </a:t>
            </a:r>
            <a:endParaRPr lang="en-US" dirty="0"/>
          </a:p>
        </p:txBody>
      </p:sp>
      <p:pic>
        <p:nvPicPr>
          <p:cNvPr id="4" name="Picture 3" descr="20200305_150048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4214818"/>
            <a:ext cx="3071834" cy="22860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14348" y="3143248"/>
            <a:ext cx="7858180" cy="2071702"/>
          </a:xfrm>
        </p:spPr>
        <p:txBody>
          <a:bodyPr numCol="2">
            <a:normAutofit fontScale="325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mr-IN" sz="8600" b="1" dirty="0" smtClean="0"/>
              <a:t>   शिक्षण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mr-IN" sz="8600" b="1" dirty="0" smtClean="0"/>
              <a:t>   संघटना सदस्यत्व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mr-IN" sz="8600" b="1" dirty="0" smtClean="0"/>
              <a:t>   सामाजिक परिस्थिती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mr-IN" sz="8600" b="1" dirty="0" smtClean="0"/>
              <a:t>   आर्थिक परिस्थिती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mr-IN" sz="8600" b="1" dirty="0" smtClean="0"/>
              <a:t>    वय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mr-IN" sz="8600" b="1" dirty="0" smtClean="0"/>
              <a:t>    कुटुंब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mr-IN" sz="8600" b="1" dirty="0" smtClean="0"/>
              <a:t>    व्यवसाय </a:t>
            </a:r>
          </a:p>
          <a:p>
            <a:pPr>
              <a:lnSpc>
                <a:spcPct val="120000"/>
              </a:lnSpc>
              <a:buFont typeface="Wingdings" pitchFamily="2" charset="2"/>
              <a:buChar char="q"/>
            </a:pPr>
            <a:r>
              <a:rPr lang="mr-IN" sz="8600" b="1" dirty="0" smtClean="0"/>
              <a:t>    धर्म </a:t>
            </a:r>
            <a:endParaRPr lang="en-US" sz="8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sz="3100" b="1" dirty="0" smtClean="0"/>
              <a:t>घटक: ०३ राजकीय प्रभाव 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sz="4000" dirty="0" smtClean="0"/>
              <a:t>उपघटक: राजकीय प्रभावाची साधने 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14422"/>
            <a:ext cx="8153400" cy="3429024"/>
          </a:xfrm>
        </p:spPr>
        <p:txBody>
          <a:bodyPr>
            <a:noAutofit/>
          </a:bodyPr>
          <a:lstStyle/>
          <a:p>
            <a:pPr algn="ctr"/>
            <a:r>
              <a:rPr lang="mr-IN" sz="9600" dirty="0" smtClean="0"/>
              <a:t>धन्यवाद </a:t>
            </a:r>
            <a:endParaRPr lang="en-US" sz="9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</TotalTime>
  <Words>47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कबचौ उमवि जळगाव संलग्नित  किसान कला, वाणिज्य व विज्ञान महाविद्यालय पारोळा, जि. जळगाव </vt:lpstr>
      <vt:lpstr>तृतीय वर्ष कला - सत्र सहावे  </vt:lpstr>
      <vt:lpstr>घटक: ०३ राजकीय प्रभाव  उपघटक: राजकीय प्रभावाची साधने </vt:lpstr>
      <vt:lpstr>धन्यवाद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Mahendra</dc:creator>
  <cp:lastModifiedBy>Mahendra</cp:lastModifiedBy>
  <cp:revision>8</cp:revision>
  <dcterms:created xsi:type="dcterms:W3CDTF">2022-08-21T15:54:57Z</dcterms:created>
  <dcterms:modified xsi:type="dcterms:W3CDTF">2022-08-21T17:18:00Z</dcterms:modified>
</cp:coreProperties>
</file>