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1483-C341-4992-9D07-EC1A86EA7943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A66DE07-77BA-4C19-AC09-F233B0FCCE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1483-C341-4992-9D07-EC1A86EA7943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DE07-77BA-4C19-AC09-F233B0FCCE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1483-C341-4992-9D07-EC1A86EA7943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DE07-77BA-4C19-AC09-F233B0FCCE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1483-C341-4992-9D07-EC1A86EA7943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DE07-77BA-4C19-AC09-F233B0FCCE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1483-C341-4992-9D07-EC1A86EA7943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A66DE07-77BA-4C19-AC09-F233B0FCCE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1483-C341-4992-9D07-EC1A86EA7943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DE07-77BA-4C19-AC09-F233B0FCCE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1483-C341-4992-9D07-EC1A86EA7943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DE07-77BA-4C19-AC09-F233B0FCCE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1483-C341-4992-9D07-EC1A86EA7943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DE07-77BA-4C19-AC09-F233B0FCCE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1483-C341-4992-9D07-EC1A86EA7943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DE07-77BA-4C19-AC09-F233B0FCCE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1483-C341-4992-9D07-EC1A86EA7943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DE07-77BA-4C19-AC09-F233B0FCCE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1483-C341-4992-9D07-EC1A86EA7943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A66DE07-77BA-4C19-AC09-F233B0FCCE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9611483-C341-4992-9D07-EC1A86EA7943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A66DE07-77BA-4C19-AC09-F233B0FCCE5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4071942"/>
            <a:ext cx="7643866" cy="1714512"/>
          </a:xfrm>
        </p:spPr>
        <p:txBody>
          <a:bodyPr>
            <a:normAutofit/>
          </a:bodyPr>
          <a:lstStyle/>
          <a:p>
            <a:r>
              <a:rPr lang="mr-IN" b="1" dirty="0" smtClean="0"/>
              <a:t>				</a:t>
            </a:r>
            <a:r>
              <a:rPr lang="mr-IN" b="1" dirty="0" smtClean="0">
                <a:solidFill>
                  <a:srgbClr val="002060"/>
                </a:solidFill>
              </a:rPr>
              <a:t>सादरकर्ते </a:t>
            </a:r>
          </a:p>
          <a:p>
            <a:r>
              <a:rPr lang="mr-IN" b="1" dirty="0" smtClean="0">
                <a:solidFill>
                  <a:srgbClr val="002060"/>
                </a:solidFill>
              </a:rPr>
              <a:t>				सहा. प्रा. शशिकांत पाटील</a:t>
            </a:r>
          </a:p>
          <a:p>
            <a:r>
              <a:rPr lang="mr-IN" b="1" dirty="0" smtClean="0">
                <a:solidFill>
                  <a:srgbClr val="002060"/>
                </a:solidFill>
              </a:rPr>
              <a:t>				</a:t>
            </a:r>
            <a:r>
              <a:rPr lang="mr-IN" sz="2400" b="1" dirty="0" smtClean="0">
                <a:solidFill>
                  <a:srgbClr val="002060"/>
                </a:solidFill>
              </a:rPr>
              <a:t>दि. ०५/०९/२०१९  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00174"/>
            <a:ext cx="8229600" cy="1714512"/>
          </a:xfrm>
        </p:spPr>
        <p:txBody>
          <a:bodyPr>
            <a:normAutofit fontScale="90000"/>
          </a:bodyPr>
          <a:lstStyle/>
          <a:p>
            <a:r>
              <a:rPr lang="mr-IN" sz="3100" dirty="0" smtClean="0"/>
              <a:t>कबचौ उमवि जळगाव संलग्नित </a:t>
            </a:r>
            <a:r>
              <a:rPr lang="mr-IN" dirty="0" smtClean="0"/>
              <a:t/>
            </a:r>
            <a:br>
              <a:rPr lang="mr-IN" dirty="0" smtClean="0"/>
            </a:br>
            <a:r>
              <a:rPr lang="mr-IN" dirty="0" smtClean="0"/>
              <a:t>किसान कला, वाणिज्य व विज्ञान महाविद्यालय पारोळा जि. जळगाव </a:t>
            </a:r>
            <a:endParaRPr lang="en-US" dirty="0"/>
          </a:p>
        </p:txBody>
      </p:sp>
      <p:pic>
        <p:nvPicPr>
          <p:cNvPr id="4" name="Picture 3" descr="IMG-20211003-WA003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3857628"/>
            <a:ext cx="4097664" cy="215265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mr-IN" b="1" dirty="0" smtClean="0">
                <a:solidFill>
                  <a:srgbClr val="002060"/>
                </a:solidFill>
              </a:rPr>
              <a:t>विषय: राज्यशास्त्र </a:t>
            </a:r>
          </a:p>
          <a:p>
            <a:r>
              <a:rPr lang="mr-IN" b="1" dirty="0" smtClean="0">
                <a:solidFill>
                  <a:srgbClr val="002060"/>
                </a:solidFill>
              </a:rPr>
              <a:t>अमेरिका शासन आणि राजकारण </a:t>
            </a:r>
            <a:r>
              <a:rPr lang="en-US" b="1" dirty="0" smtClean="0">
                <a:solidFill>
                  <a:srgbClr val="002060"/>
                </a:solidFill>
              </a:rPr>
              <a:t>(S2)</a:t>
            </a:r>
            <a:endParaRPr lang="mr-IN" b="1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DSE-2A-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mr-IN" dirty="0" smtClean="0"/>
              <a:t>द्वितीय वर्ष कला - सत्र तिसरे 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295400" y="3357562"/>
            <a:ext cx="6400800" cy="2143140"/>
          </a:xfrm>
        </p:spPr>
        <p:txBody>
          <a:bodyPr numCol="2"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mr-IN" b="1" dirty="0" smtClean="0">
                <a:solidFill>
                  <a:srgbClr val="002060"/>
                </a:solidFill>
              </a:rPr>
              <a:t>तरतूद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mr-IN" b="1" dirty="0" smtClean="0">
                <a:solidFill>
                  <a:srgbClr val="002060"/>
                </a:solidFill>
              </a:rPr>
              <a:t>पात्रता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mr-IN" b="1" dirty="0" smtClean="0">
                <a:solidFill>
                  <a:srgbClr val="002060"/>
                </a:solidFill>
              </a:rPr>
              <a:t>निवड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mr-IN" b="1" dirty="0" smtClean="0">
                <a:solidFill>
                  <a:srgbClr val="002060"/>
                </a:solidFill>
              </a:rPr>
              <a:t>शपथविधी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mr-IN" b="1" dirty="0" smtClean="0">
                <a:solidFill>
                  <a:srgbClr val="002060"/>
                </a:solidFill>
              </a:rPr>
              <a:t>कार्यकाल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mr-IN" b="1" dirty="0" smtClean="0">
                <a:solidFill>
                  <a:srgbClr val="002060"/>
                </a:solidFill>
              </a:rPr>
              <a:t>राजीनामा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mr-IN" b="1" dirty="0" smtClean="0">
                <a:solidFill>
                  <a:srgbClr val="002060"/>
                </a:solidFill>
              </a:rPr>
              <a:t>बडतर्फी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mr-IN" b="1" dirty="0" smtClean="0">
                <a:solidFill>
                  <a:srgbClr val="002060"/>
                </a:solidFill>
              </a:rPr>
              <a:t>कार्य व अधिकार 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mr-IN" sz="2800" dirty="0" smtClean="0"/>
              <a:t>घटक: ०२ अमेरिका शासन आणि प्रशासन </a:t>
            </a:r>
            <a:br>
              <a:rPr lang="mr-IN" sz="2800" dirty="0" smtClean="0"/>
            </a:br>
            <a:r>
              <a:rPr lang="mr-IN" sz="3200" dirty="0" smtClean="0"/>
              <a:t>उपघटक: अमेरिका कार्यकारी मंडळ </a:t>
            </a:r>
            <a:br>
              <a:rPr lang="mr-IN" sz="3200" dirty="0" smtClean="0"/>
            </a:br>
            <a:r>
              <a:rPr lang="mr-IN" sz="3200" dirty="0" smtClean="0"/>
              <a:t>(राष्ट्राध्यक्ष)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mr-IN" sz="5400" dirty="0" smtClean="0"/>
              <a:t>धन्यवाद </a:t>
            </a:r>
            <a:endParaRPr lang="en-US" sz="5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30</TotalTime>
  <Words>39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Equity</vt:lpstr>
      <vt:lpstr>कबचौ उमवि जळगाव संलग्नित  किसान कला, वाणिज्य व विज्ञान महाविद्यालय पारोळा जि. जळगाव </vt:lpstr>
      <vt:lpstr>द्वितीय वर्ष कला - सत्र तिसरे  </vt:lpstr>
      <vt:lpstr>घटक: ०२ अमेरिका शासन आणि प्रशासन  उपघटक: अमेरिका कार्यकारी मंडळ  (राष्ट्राध्यक्ष)</vt:lpstr>
      <vt:lpstr>धन्यवाद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Mahendra</dc:creator>
  <cp:lastModifiedBy>Mahendra</cp:lastModifiedBy>
  <cp:revision>7</cp:revision>
  <dcterms:created xsi:type="dcterms:W3CDTF">2022-08-21T04:19:14Z</dcterms:created>
  <dcterms:modified xsi:type="dcterms:W3CDTF">2022-08-21T04:52:05Z</dcterms:modified>
</cp:coreProperties>
</file>