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513C"/>
    <a:srgbClr val="4F3F2F"/>
    <a:srgbClr val="765E46"/>
    <a:srgbClr val="403326"/>
    <a:srgbClr val="663300"/>
    <a:srgbClr val="272625"/>
    <a:srgbClr val="43432D"/>
    <a:srgbClr val="5C5C54"/>
    <a:srgbClr val="5B5A3C"/>
    <a:srgbClr val="858B5F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536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84779AD8-FF91-4B12-A693-42C0AA6FAFAF}" type="datetimeFigureOut">
              <a:rPr lang="en-US" smtClean="0"/>
              <a:pPr/>
              <a:t>3/20/2014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FEA18D8B-31D7-45FA-B215-212A5C6EC96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4779AD8-FF91-4B12-A693-42C0AA6FAFAF}" type="datetimeFigureOut">
              <a:rPr lang="en-US" smtClean="0"/>
              <a:pPr/>
              <a:t>3/20/2014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EA18D8B-31D7-45FA-B215-212A5C6EC96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4779AD8-FF91-4B12-A693-42C0AA6FAFAF}" type="datetimeFigureOut">
              <a:rPr lang="en-US" smtClean="0"/>
              <a:pPr/>
              <a:t>3/20/2014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EA18D8B-31D7-45FA-B215-212A5C6EC96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4779AD8-FF91-4B12-A693-42C0AA6FAFAF}" type="datetimeFigureOut">
              <a:rPr lang="en-US" smtClean="0"/>
              <a:pPr/>
              <a:t>3/20/2014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EA18D8B-31D7-45FA-B215-212A5C6EC96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4779AD8-FF91-4B12-A693-42C0AA6FAFAF}" type="datetimeFigureOut">
              <a:rPr lang="en-US" smtClean="0"/>
              <a:pPr/>
              <a:t>3/20/2014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EA18D8B-31D7-45FA-B215-212A5C6EC96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4779AD8-FF91-4B12-A693-42C0AA6FAFAF}" type="datetimeFigureOut">
              <a:rPr lang="en-US" smtClean="0"/>
              <a:pPr/>
              <a:t>3/20/2014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EA18D8B-31D7-45FA-B215-212A5C6EC96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4779AD8-FF91-4B12-A693-42C0AA6FAFAF}" type="datetimeFigureOut">
              <a:rPr lang="en-US" smtClean="0"/>
              <a:pPr/>
              <a:t>3/20/2014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EA18D8B-31D7-45FA-B215-212A5C6EC96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4779AD8-FF91-4B12-A693-42C0AA6FAFAF}" type="datetimeFigureOut">
              <a:rPr lang="en-US" smtClean="0"/>
              <a:pPr/>
              <a:t>3/20/2014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EA18D8B-31D7-45FA-B215-212A5C6EC96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4779AD8-FF91-4B12-A693-42C0AA6FAFAF}" type="datetimeFigureOut">
              <a:rPr lang="en-US" smtClean="0"/>
              <a:pPr/>
              <a:t>3/20/2014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EA18D8B-31D7-45FA-B215-212A5C6EC96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84779AD8-FF91-4B12-A693-42C0AA6FAFAF}" type="datetimeFigureOut">
              <a:rPr lang="en-US" smtClean="0"/>
              <a:pPr/>
              <a:t>3/20/2014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EA18D8B-31D7-45FA-B215-212A5C6EC96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84779AD8-FF91-4B12-A693-42C0AA6FAFAF}" type="datetimeFigureOut">
              <a:rPr lang="en-US" smtClean="0"/>
              <a:pPr/>
              <a:t>3/20/2014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FEA18D8B-31D7-45FA-B215-212A5C6EC96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6513C">
            <a:alpha val="94902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84779AD8-FF91-4B12-A693-42C0AA6FAFAF}" type="datetimeFigureOut">
              <a:rPr lang="en-US" smtClean="0"/>
              <a:pPr/>
              <a:t>3/20/2014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FEA18D8B-31D7-45FA-B215-212A5C6EC96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1066800"/>
            <a:ext cx="7772400" cy="1470025"/>
          </a:xfrm>
        </p:spPr>
        <p:txBody>
          <a:bodyPr>
            <a:normAutofit/>
          </a:bodyPr>
          <a:lstStyle/>
          <a:p>
            <a:pPr algn="ctr"/>
            <a:r>
              <a:rPr lang="en-US" sz="6600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Times New Roman" pitchFamily="18" charset="0"/>
                <a:cs typeface="Times New Roman" pitchFamily="18" charset="0"/>
              </a:rPr>
              <a:t>The earth</a:t>
            </a:r>
            <a:endParaRPr lang="en-US" sz="6600" dirty="0">
              <a:solidFill>
                <a:schemeClr val="accent1">
                  <a:lumMod val="20000"/>
                  <a:lumOff val="8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743200"/>
            <a:ext cx="6400800" cy="1752600"/>
          </a:xfrm>
        </p:spPr>
        <p:txBody>
          <a:bodyPr>
            <a:normAutofit/>
          </a:bodyPr>
          <a:lstStyle/>
          <a:p>
            <a:r>
              <a:rPr lang="en-US" sz="4800" dirty="0">
                <a:solidFill>
                  <a:schemeClr val="accent1">
                    <a:lumMod val="20000"/>
                    <a:lumOff val="80000"/>
                  </a:schemeClr>
                </a:solidFill>
                <a:latin typeface="Times New Roman" pitchFamily="18" charset="0"/>
                <a:cs typeface="Times New Roman" pitchFamily="18" charset="0"/>
              </a:rPr>
              <a:t>The earth – its Interior, Composition &amp; Structure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0" y="5562600"/>
            <a:ext cx="3581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>
                <a:solidFill>
                  <a:srgbClr val="FFFF00"/>
                </a:solidFill>
              </a:rPr>
              <a:t>Prof.K.S.Gaikwad</a:t>
            </a:r>
            <a:endParaRPr lang="en-US" sz="28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2304876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9185360" cy="6934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20252099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9031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31218365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9031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3931952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209800"/>
            <a:ext cx="7772400" cy="1470025"/>
          </a:xfrm>
        </p:spPr>
        <p:txBody>
          <a:bodyPr>
            <a:normAutofit/>
          </a:bodyPr>
          <a:lstStyle/>
          <a:p>
            <a:pPr algn="ctr"/>
            <a:r>
              <a:rPr lang="en-US" sz="8800" i="1" dirty="0" smtClean="0">
                <a:solidFill>
                  <a:schemeClr val="bg2">
                    <a:lumMod val="90000"/>
                  </a:schemeClr>
                </a:solidFill>
                <a:latin typeface="Times New Roman" pitchFamily="18" charset="0"/>
                <a:cs typeface="Times New Roman" pitchFamily="18" charset="0"/>
              </a:rPr>
              <a:t>Thank You</a:t>
            </a:r>
            <a:endParaRPr lang="en-US" sz="8800" i="1" dirty="0">
              <a:solidFill>
                <a:schemeClr val="bg2">
                  <a:lumMod val="9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6991054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-50588" y="0"/>
            <a:ext cx="9194588" cy="69031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732360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9031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12703760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-50588" y="0"/>
            <a:ext cx="9194588" cy="69031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8436461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-50588" y="0"/>
            <a:ext cx="9194588" cy="69031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28269856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-50588" y="0"/>
            <a:ext cx="9194588" cy="69031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7601748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-50589" y="0"/>
            <a:ext cx="9235949" cy="6934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36673375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-152400"/>
            <a:ext cx="9143999" cy="7010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41709451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3999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26000847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36</TotalTime>
  <Words>14</Words>
  <Application>Microsoft Office PowerPoint</Application>
  <PresentationFormat>On-screen Show (4:3)</PresentationFormat>
  <Paragraphs>4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Concourse</vt:lpstr>
      <vt:lpstr>The earth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Thank You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earth</dc:title>
  <dc:creator>admin</dc:creator>
  <cp:lastModifiedBy>Admin</cp:lastModifiedBy>
  <cp:revision>6</cp:revision>
  <dcterms:created xsi:type="dcterms:W3CDTF">2018-01-03T19:43:29Z</dcterms:created>
  <dcterms:modified xsi:type="dcterms:W3CDTF">2014-03-20T02:48:06Z</dcterms:modified>
</cp:coreProperties>
</file>